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handoutMasterIdLst>
    <p:handoutMasterId r:id="rId14"/>
  </p:handoutMasterIdLst>
  <p:sldIdLst>
    <p:sldId id="256" r:id="rId2"/>
    <p:sldId id="269" r:id="rId3"/>
    <p:sldId id="257" r:id="rId4"/>
    <p:sldId id="268" r:id="rId5"/>
    <p:sldId id="264" r:id="rId6"/>
    <p:sldId id="262" r:id="rId7"/>
    <p:sldId id="261" r:id="rId8"/>
    <p:sldId id="260" r:id="rId9"/>
    <p:sldId id="258" r:id="rId10"/>
    <p:sldId id="263" r:id="rId11"/>
    <p:sldId id="265" r:id="rId12"/>
    <p:sldId id="266" r:id="rId13"/>
  </p:sldIdLst>
  <p:sldSz cx="6858000" cy="751205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66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8" autoAdjust="0"/>
    <p:restoredTop sz="96265" autoAdjust="0"/>
  </p:normalViewPr>
  <p:slideViewPr>
    <p:cSldViewPr snapToGrid="0">
      <p:cViewPr varScale="1">
        <p:scale>
          <a:sx n="94" d="100"/>
          <a:sy n="94" d="100"/>
        </p:scale>
        <p:origin x="540" y="102"/>
      </p:cViewPr>
      <p:guideLst>
        <p:guide orient="horz" pos="2366"/>
        <p:guide pos="2160"/>
      </p:guideLst>
    </p:cSldViewPr>
  </p:slideViewPr>
  <p:outlineViewPr>
    <p:cViewPr>
      <p:scale>
        <a:sx n="33" d="100"/>
        <a:sy n="33" d="100"/>
      </p:scale>
      <p:origin x="0" y="-132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42DA51A-7C02-4CA4-A19A-431BF64889EA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5C9E57A-0F9B-445D-8E9E-CDFB9F25F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791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229403"/>
            <a:ext cx="5829300" cy="261530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3945566"/>
            <a:ext cx="5143500" cy="181367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BAE3D-1979-4E9D-ACB6-8FDDFAC8AC27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D5E6E-E95C-421A-ADB1-81FBFDB767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29305-213E-49DC-8925-2A962B21EA36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EE66E-8B3C-42C6-9864-2C02FA237F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99947"/>
            <a:ext cx="1478756" cy="63661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99947"/>
            <a:ext cx="4350544" cy="63661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C9A52-D4EA-47F1-B91B-CE91BF3A7459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63BA4-A0C5-4BCB-B961-7CFAE3C918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51248" y="641553"/>
            <a:ext cx="5632450" cy="34925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58825" y="4689475"/>
            <a:ext cx="5524500" cy="2109788"/>
          </a:xfr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6889C-AD07-4BAC-9B33-5F0B7E030D0A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2324E-7BF1-4E78-B257-8BBE964465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872798"/>
            <a:ext cx="5915025" cy="312480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5027164"/>
            <a:ext cx="5915025" cy="164326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1F39E-E14B-4F1A-8E11-AD4FD39D9770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F1C42-D455-4207-864D-162D076392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D5C7C-DC52-4B22-9263-4110DBA5D7F9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3AEB9-5F2C-4B77-9DDC-70B49C7F7F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99949"/>
            <a:ext cx="5915025" cy="14519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841496"/>
            <a:ext cx="2901255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2743985"/>
            <a:ext cx="2901255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841496"/>
            <a:ext cx="2915543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2743985"/>
            <a:ext cx="2915543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5C043-9B56-4A34-A740-620A487CA491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94A8F-690E-4D0E-9BA4-F7D1650300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5F8A4-C79B-40EE-876C-0914990F23A6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C3330-D4CD-4352-BD01-7A1103FF41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B50E8-E599-4DF4-85D2-82335586AEF3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B9036-7F00-49C6-8DD0-21FBE2FC06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081598"/>
            <a:ext cx="3471863" cy="53384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34DF1-E509-4415-9152-744ABAF8243F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948B0-B3D5-4F62-B718-8580EA8EFF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081598"/>
            <a:ext cx="3471863" cy="533842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9AAE7-44AA-4F6F-892B-37C82F897FC5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E6FEC-DEE1-4ACB-8086-07153E93C2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71488" y="400050"/>
            <a:ext cx="5915025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000250"/>
            <a:ext cx="5915025" cy="4765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CCF930B-31AC-41FD-8074-4CDBD87FA35D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6962775"/>
            <a:ext cx="2314575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6E80777-3DD3-4726-B2A3-1C545B3D5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5" r:id="rId2"/>
    <p:sldLayoutId id="2147483684" r:id="rId3"/>
    <p:sldLayoutId id="2147483683" r:id="rId4"/>
    <p:sldLayoutId id="2147483682" r:id="rId5"/>
    <p:sldLayoutId id="2147483681" r:id="rId6"/>
    <p:sldLayoutId id="2147483680" r:id="rId7"/>
    <p:sldLayoutId id="2147483679" r:id="rId8"/>
    <p:sldLayoutId id="2147483678" r:id="rId9"/>
    <p:sldLayoutId id="2147483677" r:id="rId10"/>
    <p:sldLayoutId id="2147483676" r:id="rId11"/>
    <p:sldLayoutId id="2147483687" r:id="rId12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Εικόνα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9975" y="4483100"/>
            <a:ext cx="48037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0" descr="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77551" y="2707849"/>
            <a:ext cx="6935551" cy="4623700"/>
          </a:xfr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-1" y="1000416"/>
            <a:ext cx="6858001" cy="129531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Πότε κερδίζω και πότε χάνω </a:t>
            </a:r>
            <a:b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σε ένα επιτραπέζιο παιχνίδι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93069" y="166688"/>
            <a:ext cx="3605213" cy="5405437"/>
          </a:xfrm>
        </p:spPr>
      </p:pic>
      <p:sp>
        <p:nvSpPr>
          <p:cNvPr id="23554" name="2 - Θέση κειμένου"/>
          <p:cNvSpPr>
            <a:spLocks noGrp="1"/>
          </p:cNvSpPr>
          <p:nvPr>
            <p:ph type="body" sz="quarter" idx="11"/>
          </p:nvPr>
        </p:nvSpPr>
        <p:spPr bwMode="auto">
          <a:xfrm>
            <a:off x="733425" y="5291138"/>
            <a:ext cx="5524500" cy="210978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Αν στο τέλος κερδίσει ο συμπαίκτης μου, σίγουρα θα είναι χαρούμενος.</a:t>
            </a: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>
              <a:lnSpc>
                <a:spcPct val="100000"/>
              </a:lnSpc>
              <a:spcBef>
                <a:spcPts val="0"/>
              </a:spcBef>
            </a:pP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>
              <a:lnSpc>
                <a:spcPct val="100000"/>
              </a:lnSpc>
              <a:spcBef>
                <a:spcPts val="0"/>
              </a:spcBef>
            </a:pP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62075" y="-599440"/>
            <a:ext cx="3819525" cy="5727700"/>
          </a:xfrm>
        </p:spPr>
      </p:pic>
      <p:sp>
        <p:nvSpPr>
          <p:cNvPr id="24578" name="2 - Θέση κειμένου"/>
          <p:cNvSpPr>
            <a:spLocks noGrp="1"/>
          </p:cNvSpPr>
          <p:nvPr>
            <p:ph type="body" sz="quarter" idx="11"/>
          </p:nvPr>
        </p:nvSpPr>
        <p:spPr bwMode="auto">
          <a:xfrm>
            <a:off x="698500" y="4621848"/>
            <a:ext cx="5524500" cy="2754312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Και εγώ μπορεί να στενοχωρηθώ </a:t>
            </a:r>
          </a:p>
          <a:p>
            <a:pPr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ή να θέλω να κλάψω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Μπορώ να εκφράσω πώς νιώθω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λέγοντας «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Είμαι στενοχωρημένος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που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έχασα, αλλά δεν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πειράζει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Την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επόμενη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φορά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μπορεί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να κερδίσω εγώ».</a:t>
            </a: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>
              <a:lnSpc>
                <a:spcPct val="100000"/>
              </a:lnSpc>
              <a:spcBef>
                <a:spcPts val="0"/>
              </a:spcBef>
            </a:pP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1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49250" y="514350"/>
            <a:ext cx="6330950" cy="4221163"/>
          </a:xfrm>
        </p:spPr>
      </p:pic>
      <p:sp>
        <p:nvSpPr>
          <p:cNvPr id="25602" name="2 - Θέση κειμένου"/>
          <p:cNvSpPr>
            <a:spLocks noGrp="1"/>
          </p:cNvSpPr>
          <p:nvPr>
            <p:ph type="body" sz="quarter" idx="11"/>
          </p:nvPr>
        </p:nvSpPr>
        <p:spPr bwMode="auto">
          <a:xfrm>
            <a:off x="752475" y="4968875"/>
            <a:ext cx="5524500" cy="2109788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Αυτό που χρειάζεται να κάνω είναι </a:t>
            </a:r>
          </a:p>
          <a:p>
            <a:pPr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να συγχαρώ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τον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φίλο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μου</a:t>
            </a:r>
            <a:endParaRPr lang="el-G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και να του πω «Μπράβο που κέρδισες».</a:t>
            </a:r>
          </a:p>
          <a:p>
            <a:pPr indent="0" algn="ctr">
              <a:lnSpc>
                <a:spcPct val="100000"/>
              </a:lnSpc>
              <a:spcBef>
                <a:spcPts val="0"/>
              </a:spcBef>
            </a:pP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mi\Desktop\ΚΟΙΝΩΝΙΚΕΣ ΙΣΤΟΡΙΕΣ PPT\syntelestes xrist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5" y="490538"/>
            <a:ext cx="3852863" cy="65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829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642938" y="4689475"/>
            <a:ext cx="5524500" cy="210978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Είναι ωραίο να παίζεις επιτραπέζια παιχνίδια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με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τους φίλους σου.</a:t>
            </a: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>
              <a:lnSpc>
                <a:spcPct val="100000"/>
              </a:lnSpc>
              <a:spcBef>
                <a:spcPts val="0"/>
              </a:spcBef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8" name="Picture 4" descr="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3363" y="396875"/>
            <a:ext cx="6343650" cy="42291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2 - Θέση κειμένου"/>
          <p:cNvSpPr>
            <a:spLocks noGrp="1"/>
          </p:cNvSpPr>
          <p:nvPr>
            <p:ph type="body" sz="quarter" idx="11"/>
          </p:nvPr>
        </p:nvSpPr>
        <p:spPr bwMode="auto">
          <a:xfrm>
            <a:off x="631825" y="4689475"/>
            <a:ext cx="5524500" cy="210978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Κάποια επιτραπέζια παιχνίδια </a:t>
            </a:r>
          </a:p>
          <a:p>
            <a:pPr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παίζονται με ζάρι και πιόνια. </a:t>
            </a:r>
          </a:p>
          <a:p>
            <a:pPr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Το παιχνίδι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ξεκινάει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όταν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ρίχνουμε το ζάρι.</a:t>
            </a:r>
          </a:p>
          <a:p>
            <a:pPr indent="0" algn="ctr">
              <a:lnSpc>
                <a:spcPct val="100000"/>
              </a:lnSpc>
              <a:spcBef>
                <a:spcPts val="0"/>
              </a:spcBef>
            </a:pP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2" name="Picture 4" descr="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9863" y="387350"/>
            <a:ext cx="6448425" cy="429895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Placeholder 2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Πολλές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φορές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κερδίζει το πιόνι μου </a:t>
            </a:r>
          </a:p>
          <a:p>
            <a:pPr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και τότε είμαι χαρούμενος.</a:t>
            </a: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>
              <a:lnSpc>
                <a:spcPct val="100000"/>
              </a:lnSpc>
              <a:spcBef>
                <a:spcPts val="0"/>
              </a:spcBef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6" name="Picture 4" descr="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7650" y="431800"/>
            <a:ext cx="6356350" cy="4237038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2 - Θέση κειμένου"/>
          <p:cNvSpPr>
            <a:spLocks noGrp="1"/>
          </p:cNvSpPr>
          <p:nvPr>
            <p:ph type="body" sz="quarter" idx="11"/>
          </p:nvPr>
        </p:nvSpPr>
        <p:spPr bwMode="auto">
          <a:xfrm>
            <a:off x="758825" y="4933950"/>
            <a:ext cx="5524500" cy="210978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Άλλες φορές πάλι κερδίζει</a:t>
            </a:r>
          </a:p>
          <a:p>
            <a:pPr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το πιόνι του συμπαίκτη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μου,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δηλαδή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του παιδιού που παίζουμε μαζί.</a:t>
            </a: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0" name="Picture 4" descr="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31788" y="539750"/>
            <a:ext cx="6207125" cy="4137025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87501" y="234950"/>
            <a:ext cx="3819525" cy="5727700"/>
          </a:xfrm>
        </p:spPr>
      </p:pic>
      <p:sp>
        <p:nvSpPr>
          <p:cNvPr id="20482" name="2 - Θέση κειμένου"/>
          <p:cNvSpPr>
            <a:spLocks noGrp="1"/>
          </p:cNvSpPr>
          <p:nvPr>
            <p:ph type="body" sz="quarter" idx="11"/>
          </p:nvPr>
        </p:nvSpPr>
        <p:spPr bwMode="auto">
          <a:xfrm>
            <a:off x="735013" y="5154613"/>
            <a:ext cx="5524500" cy="210978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Και τότε στενοχωριέμαι.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1925" y="522288"/>
            <a:ext cx="6416675" cy="4276725"/>
          </a:xfrm>
        </p:spPr>
      </p:pic>
      <p:sp>
        <p:nvSpPr>
          <p:cNvPr id="21506" name="2 - Θέση κειμένου"/>
          <p:cNvSpPr>
            <a:spLocks noGrp="1"/>
          </p:cNvSpPr>
          <p:nvPr>
            <p:ph type="body" sz="quarter" idx="11"/>
          </p:nvPr>
        </p:nvSpPr>
        <p:spPr bwMode="auto">
          <a:xfrm>
            <a:off x="768350" y="4933950"/>
            <a:ext cx="5524500" cy="210978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Κανείς δεν μπορεί να προβλέψει </a:t>
            </a:r>
          </a:p>
          <a:p>
            <a:pPr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τι νούμερο θα βγάλει το ζάρι.</a:t>
            </a: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>
              <a:lnSpc>
                <a:spcPct val="100000"/>
              </a:lnSpc>
              <a:spcBef>
                <a:spcPts val="0"/>
              </a:spcBef>
            </a:pP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Ακόμη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και αν το πιόνι μου είναι πίσω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από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του συμπαίκτη μου, δεν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είναι ευγενικό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σταματήσω το παιχνίδι. </a:t>
            </a:r>
          </a:p>
          <a:p>
            <a:pPr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Χρειάζεται να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συνεχίσω,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μέχρι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να τελειώσει η παρτίδα.</a:t>
            </a:r>
          </a:p>
          <a:p>
            <a:pPr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>
              <a:lnSpc>
                <a:spcPct val="100000"/>
              </a:lnSpc>
              <a:spcBef>
                <a:spcPts val="0"/>
              </a:spcBef>
            </a:pP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2" name="Picture 4" descr="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1925" y="193675"/>
            <a:ext cx="6492875" cy="432911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</TotalTime>
  <Words>122</Words>
  <Application>Microsoft Office PowerPoint</Application>
  <PresentationFormat>Προσαρμογή</PresentationFormat>
  <Paragraphs>21</Paragraphs>
  <Slides>12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Κωνσταντίνος Μπούκουρας</dc:creator>
  <cp:lastModifiedBy>Κομνηνού Δήμητρα</cp:lastModifiedBy>
  <cp:revision>34</cp:revision>
  <dcterms:created xsi:type="dcterms:W3CDTF">2018-01-30T12:13:28Z</dcterms:created>
  <dcterms:modified xsi:type="dcterms:W3CDTF">2020-02-25T09:24:38Z</dcterms:modified>
</cp:coreProperties>
</file>